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7" r:id="rId3"/>
    <p:sldId id="261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rgbClr val="7030A0"/>
                </a:solidFill>
              </a:rPr>
              <a:t>Педагог дополнительного образования МБУ ДО ЦТДМ «Созвездия» </a:t>
            </a:r>
          </a:p>
          <a:p>
            <a:pPr algn="ctr">
              <a:buNone/>
            </a:pPr>
            <a:r>
              <a:rPr lang="ru-RU" sz="1200" b="1" smtClean="0">
                <a:solidFill>
                  <a:srgbClr val="7030A0"/>
                </a:solidFill>
              </a:rPr>
              <a:t>Зорина Елена  Сергеевна</a:t>
            </a:r>
            <a:endParaRPr lang="ru-RU" sz="1200" b="1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Мастер </a:t>
            </a:r>
            <a:r>
              <a:rPr lang="ru-RU" sz="5400" b="1" dirty="0" smtClean="0">
                <a:solidFill>
                  <a:srgbClr val="7030A0"/>
                </a:solidFill>
              </a:rPr>
              <a:t>– класс «Бабочка»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2800" dirty="0" smtClean="0"/>
              <a:t>Простая бабочка для начинающих.</a:t>
            </a:r>
          </a:p>
          <a:p>
            <a:pPr algn="ctr">
              <a:buNone/>
            </a:pPr>
            <a:r>
              <a:rPr lang="ru-RU" sz="2800" dirty="0" smtClean="0"/>
              <a:t>Рекомендуется рукодельницам, которые впервые решили заняться </a:t>
            </a:r>
            <a:r>
              <a:rPr lang="ru-RU" sz="2800" dirty="0" err="1" smtClean="0"/>
              <a:t>бисероплетением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IMG_20241011_1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4400"/>
            <a:ext cx="2844800" cy="2133600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662" y="4953000"/>
            <a:ext cx="332153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/>
            <a:r>
              <a:rPr lang="ru-RU" sz="4000" b="1" dirty="0" smtClean="0"/>
              <a:t>Для работы потребуется:</a:t>
            </a:r>
          </a:p>
          <a:p>
            <a:pPr algn="ctr">
              <a:buNone/>
            </a:pPr>
            <a:endParaRPr lang="ru-RU" sz="4000" b="1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35 см </a:t>
            </a:r>
            <a:r>
              <a:rPr lang="ru-RU" sz="3200" dirty="0" err="1" smtClean="0"/>
              <a:t>проволки</a:t>
            </a:r>
            <a:r>
              <a:rPr lang="ru-RU" sz="32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Бисер любого цвета;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Темные бусины для глаз бабочки;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Ножницы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41011_1004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19100"/>
            <a:ext cx="7543800" cy="58293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Для тельца и крылышек можно использовать бусины разных цветов.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/>
              <a:t>Начинают работу с нижней части. Бабочка из  бисера выполняется по следующему алгоритму.</a:t>
            </a:r>
          </a:p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3160"/>
            <a:ext cx="3505200" cy="2524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pPr marL="457200" indent="-457200">
              <a:buClr>
                <a:srgbClr val="800000"/>
              </a:buClr>
              <a:buFont typeface="+mj-lt"/>
              <a:buAutoNum type="arabicPeriod"/>
            </a:pPr>
            <a:r>
              <a:rPr lang="ru-RU" dirty="0" smtClean="0"/>
              <a:t>Для изготовления хвостика нанизываем одну бисеринку на </a:t>
            </a:r>
            <a:r>
              <a:rPr lang="ru-RU" dirty="0" err="1" smtClean="0"/>
              <a:t>проволку</a:t>
            </a:r>
            <a:r>
              <a:rPr lang="ru-RU" dirty="0" smtClean="0"/>
              <a:t>, смещают к середине.</a:t>
            </a:r>
          </a:p>
          <a:p>
            <a:pPr marL="457200" indent="-457200">
              <a:buClr>
                <a:srgbClr val="800000"/>
              </a:buClr>
              <a:buNone/>
            </a:pPr>
            <a:r>
              <a:rPr lang="ru-RU" dirty="0" smtClean="0"/>
              <a:t>Загибают концы основы вверх и соединяют. Затем по очереди надеваем еще 3 бусины, сдвигая вниз.</a:t>
            </a:r>
            <a:endParaRPr lang="ru-RU" dirty="0"/>
          </a:p>
        </p:txBody>
      </p:sp>
      <p:pic>
        <p:nvPicPr>
          <p:cNvPr id="5" name="Рисунок 4" descr="IMG_20241011_100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667000"/>
            <a:ext cx="295275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Нижние крылышки. </a:t>
            </a:r>
          </a:p>
          <a:p>
            <a:pPr marL="457200" indent="-457200">
              <a:buNone/>
            </a:pPr>
            <a:r>
              <a:rPr lang="ru-RU" dirty="0" smtClean="0"/>
              <a:t>На один из свободных сегментов проволоки нанизывают 17 бусин, затем продевают кончик в ближайшую к хвостику бисеринку. Подтягивают крылышко вплотную к нижней части тельца бабочки. Свободный конец проволоки загибают  вверх. Так же делают второе крылышко.</a:t>
            </a:r>
            <a:endParaRPr lang="ru-RU" dirty="0"/>
          </a:p>
        </p:txBody>
      </p:sp>
      <p:pic>
        <p:nvPicPr>
          <p:cNvPr id="4" name="Рисунок 3" descr="IMG_20241011_100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343400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dirty="0" smtClean="0"/>
              <a:t>Брюшко.</a:t>
            </a:r>
          </a:p>
          <a:p>
            <a:pPr marL="457200" indent="-457200">
              <a:buNone/>
            </a:pPr>
            <a:r>
              <a:rPr lang="ru-RU" dirty="0" smtClean="0"/>
              <a:t>Края основы соединяются, скрепляются двумя бусинами.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dirty="0" smtClean="0"/>
              <a:t>Верхние крылышки  делают так же, как нижние, только из 23 бисерин.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dirty="0" smtClean="0"/>
              <a:t>Голова.</a:t>
            </a:r>
          </a:p>
          <a:p>
            <a:pPr marL="457200" indent="-457200">
              <a:buNone/>
            </a:pPr>
            <a:r>
              <a:rPr lang="ru-RU" dirty="0" smtClean="0"/>
              <a:t>Свободные концы проволоки соединяют, одновременно нанизывают две бисерины. Затем их разводят в стороны и украшают темными бусинами для глаз. Снова сдвигают проволоку, надевают последнюю бисерину.</a:t>
            </a:r>
          </a:p>
          <a:p>
            <a:pPr marL="457200" indent="-457200">
              <a:buNone/>
            </a:pPr>
            <a:r>
              <a:rPr lang="ru-RU" dirty="0" smtClean="0"/>
              <a:t>В завершении обрезают лишнюю проволоку, оставив немного на усики бабочки. Свободные концы раздвигают и закручивают в противоположном направлении. Так же на свободные концы можно одеть по бусинке и закрутить, получится другой вариант усиков.</a:t>
            </a:r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41011_10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990600"/>
            <a:ext cx="5920317" cy="4440238"/>
          </a:xfrm>
        </p:spPr>
      </p:pic>
      <p:sp>
        <p:nvSpPr>
          <p:cNvPr id="5" name="TextBox 4"/>
          <p:cNvSpPr txBox="1"/>
          <p:nvPr/>
        </p:nvSpPr>
        <p:spPr>
          <a:xfrm>
            <a:off x="1676400" y="4724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Получается такая чудесная бабочка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248</Words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</dc:creator>
  <cp:lastModifiedBy>3</cp:lastModifiedBy>
  <cp:revision>15</cp:revision>
  <dcterms:created xsi:type="dcterms:W3CDTF">2024-10-09T08:17:02Z</dcterms:created>
  <dcterms:modified xsi:type="dcterms:W3CDTF">2025-01-30T09:53:43Z</dcterms:modified>
</cp:coreProperties>
</file>