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1/30/2025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Кукла </a:t>
            </a:r>
            <a:r>
              <a:rPr lang="ru-RU" dirty="0" err="1" smtClean="0"/>
              <a:t>Феечка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Луценко Елена Васильевна, педагог дополнительного образования МБУ ДО «ЦТДМ «Созвездие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с. </a:t>
            </a:r>
            <a:r>
              <a:rPr lang="ru-RU" dirty="0" err="1" smtClean="0"/>
              <a:t>Боровиха</a:t>
            </a:r>
            <a:r>
              <a:rPr lang="ru-RU" dirty="0" smtClean="0"/>
              <a:t> 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06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понадобится: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Джутовая нить</a:t>
            </a:r>
          </a:p>
          <a:p>
            <a:r>
              <a:rPr lang="ru-RU" dirty="0" smtClean="0"/>
              <a:t>Джутовый канат</a:t>
            </a:r>
          </a:p>
          <a:p>
            <a:r>
              <a:rPr lang="ru-RU" dirty="0" smtClean="0"/>
              <a:t>Материал разного цвета</a:t>
            </a:r>
          </a:p>
          <a:p>
            <a:r>
              <a:rPr lang="ru-RU" dirty="0" smtClean="0"/>
              <a:t>Синтепон</a:t>
            </a:r>
          </a:p>
          <a:p>
            <a:r>
              <a:rPr lang="ru-RU" dirty="0" smtClean="0"/>
              <a:t>Блестящий фоамиран</a:t>
            </a:r>
          </a:p>
          <a:p>
            <a:r>
              <a:rPr lang="ru-RU" dirty="0" smtClean="0"/>
              <a:t>Акриловые краски (черные и красные)</a:t>
            </a:r>
          </a:p>
          <a:p>
            <a:r>
              <a:rPr lang="ru-RU" dirty="0" smtClean="0"/>
              <a:t>Клей пистолет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Иголка и нитка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38" r="14538"/>
          <a:stretch>
            <a:fillRect/>
          </a:stretch>
        </p:blipFill>
        <p:spPr>
          <a:xfrm>
            <a:off x="1633563" y="1297582"/>
            <a:ext cx="5155426" cy="42578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Из ткани вырезаем заготовки в форме обуви – сшиваем или склеиваем, оставляя прорезь. Отрезаем два каната длиной от 10 до 17 см каждый. </a:t>
            </a:r>
          </a:p>
          <a:p>
            <a:r>
              <a:rPr lang="ru-RU" dirty="0" smtClean="0"/>
              <a:t>Набиваем синтепоном обувь, вставляем джутовый канат. Склеиваем вместе.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3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1" r="6291"/>
          <a:stretch>
            <a:fillRect/>
          </a:stretch>
        </p:blipFill>
        <p:spPr>
          <a:xfrm>
            <a:off x="1846053" y="1574205"/>
            <a:ext cx="4658263" cy="38472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Берем ткань любого цвета (лучше яркого). Вырезаем два прямоугольника трапециевидной формы. Ширина по верхней линии 6 см, по нижней линии 9 см, высота 10 см.</a:t>
            </a:r>
          </a:p>
          <a:p>
            <a:r>
              <a:rPr lang="ru-RU" dirty="0" smtClean="0"/>
              <a:t>Склеиваем или сшиваем по трем сторонам, оставляя незашитым промежуток внизу трапеции под ножки феечки.</a:t>
            </a:r>
          </a:p>
          <a:p>
            <a:r>
              <a:rPr lang="ru-RU" dirty="0" smtClean="0"/>
              <a:t>Выворачиваем, набиваем синтепоном, вставляем ножки и приклеиваем или сшиваем. </a:t>
            </a:r>
          </a:p>
          <a:p>
            <a:r>
              <a:rPr lang="ru-RU" dirty="0" smtClean="0"/>
              <a:t>Также сшиваем верх нашей трапеции, стягивая изделие в круг.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3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5" r="9365"/>
          <a:stretch>
            <a:fillRect/>
          </a:stretch>
        </p:blipFill>
        <p:spPr>
          <a:xfrm>
            <a:off x="1595885" y="1208930"/>
            <a:ext cx="4991197" cy="41221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Берем ткань белого цвета. Вырезаем два круга диаметром 6 см. Склеиваем или сшиваем, оставляя незашитым прорезь для набивания.</a:t>
            </a:r>
          </a:p>
          <a:p>
            <a:r>
              <a:rPr lang="ru-RU" dirty="0" smtClean="0"/>
              <a:t>Выворачиваем нашу заготовку, набиваем синтепоном. Пришиваем голову к телу.</a:t>
            </a:r>
          </a:p>
          <a:p>
            <a:r>
              <a:rPr lang="ru-RU" dirty="0" smtClean="0"/>
              <a:t>Из фоамирана вырезаем крылья  и приклеиваем на спину..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09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 4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1" r="19631"/>
          <a:stretch>
            <a:fillRect/>
          </a:stretch>
        </p:blipFill>
        <p:spPr>
          <a:xfrm>
            <a:off x="1570007" y="1111537"/>
            <a:ext cx="5305246" cy="43815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Берем джутовый канат, отрезаем шнур длиной 12 см. Приклеиваем к боковым швам на теле. </a:t>
            </a:r>
          </a:p>
          <a:p>
            <a:r>
              <a:rPr lang="ru-RU" dirty="0" smtClean="0"/>
              <a:t>Из фоамирана вырезаем сердечко и приклеиваем на руки нашей куколки.</a:t>
            </a:r>
          </a:p>
          <a:p>
            <a:r>
              <a:rPr lang="ru-RU" dirty="0" smtClean="0"/>
              <a:t>Также вырезаем из фоамирана крылья для феечки (в форме перевернутой восьмерки) и приклеиваем на спину куклы.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88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2" r="5392"/>
          <a:stretch>
            <a:fillRect/>
          </a:stretch>
        </p:blipFill>
        <p:spPr>
          <a:xfrm>
            <a:off x="1578634" y="1178238"/>
            <a:ext cx="5310374" cy="4385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Берем джутовую нить, отрезаем длиной 20 см. Складываем наполовину и приклеиваем к голове нашей куклы. Чем больше таких ниток приклеить, тем больше будет «волос».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69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6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Взять акриловую краску и тонкую кисть.</a:t>
            </a:r>
          </a:p>
          <a:p>
            <a:r>
              <a:rPr lang="ru-RU" dirty="0" smtClean="0"/>
              <a:t>Черной краской нарисовать глаза на лице феечки.</a:t>
            </a:r>
          </a:p>
          <a:p>
            <a:r>
              <a:rPr lang="ru-RU" dirty="0" smtClean="0"/>
              <a:t>Красной краской нарисовать губы.</a:t>
            </a:r>
          </a:p>
          <a:p>
            <a:r>
              <a:rPr lang="ru-RU" dirty="0" smtClean="0"/>
              <a:t>Ваша </a:t>
            </a:r>
            <a:r>
              <a:rPr lang="ru-RU" dirty="0" err="1"/>
              <a:t>ф</a:t>
            </a:r>
            <a:r>
              <a:rPr lang="ru-RU" dirty="0" err="1" smtClean="0"/>
              <a:t>еечка</a:t>
            </a:r>
            <a:r>
              <a:rPr lang="ru-RU" smtClean="0"/>
              <a:t> готова! </a:t>
            </a:r>
            <a:endParaRPr lang="ru-RU" dirty="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9" b="4699"/>
          <a:stretch>
            <a:fillRect/>
          </a:stretch>
        </p:blipFill>
        <p:spPr>
          <a:xfrm>
            <a:off x="1716656" y="1242203"/>
            <a:ext cx="4835921" cy="4002656"/>
          </a:xfrm>
        </p:spPr>
      </p:pic>
    </p:spTree>
    <p:extLst>
      <p:ext uri="{BB962C8B-B14F-4D97-AF65-F5344CB8AC3E}">
        <p14:creationId xmlns:p14="http://schemas.microsoft.com/office/powerpoint/2010/main" xmlns="" val="31732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139</TotalTime>
  <Words>313</Words>
  <Application>Microsoft Office PowerPoint</Application>
  <PresentationFormat>Произвольный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Дерево</vt:lpstr>
      <vt:lpstr>Кукла Феечка</vt:lpstr>
      <vt:lpstr>Для работы понадобится:</vt:lpstr>
      <vt:lpstr>Шаг 1.</vt:lpstr>
      <vt:lpstr>Шаг 2</vt:lpstr>
      <vt:lpstr>Шаг 3</vt:lpstr>
      <vt:lpstr>Шаг  4</vt:lpstr>
      <vt:lpstr>Шаг 5</vt:lpstr>
      <vt:lpstr>Шаг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Феечки</dc:title>
  <dc:creator>Кинотеатр</dc:creator>
  <cp:lastModifiedBy>1</cp:lastModifiedBy>
  <cp:revision>24</cp:revision>
  <dcterms:created xsi:type="dcterms:W3CDTF">2024-10-11T06:51:46Z</dcterms:created>
  <dcterms:modified xsi:type="dcterms:W3CDTF">2025-01-30T05:56:23Z</dcterms:modified>
</cp:coreProperties>
</file>